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1" r:id="rId11"/>
    <p:sldId id="262" r:id="rId12"/>
  </p:sldIdLst>
  <p:sldSz cx="8993188" cy="5969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81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1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489" y="976872"/>
            <a:ext cx="7644210" cy="2078096"/>
          </a:xfrm>
        </p:spPr>
        <p:txBody>
          <a:bodyPr anchor="b"/>
          <a:lstStyle>
            <a:lvl1pPr algn="ctr">
              <a:defRPr sz="5222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149" y="3135107"/>
            <a:ext cx="6744891" cy="1441126"/>
          </a:xfrm>
        </p:spPr>
        <p:txBody>
          <a:bodyPr/>
          <a:lstStyle>
            <a:lvl1pPr marL="0" indent="0" algn="ctr">
              <a:buNone/>
              <a:defRPr sz="2089"/>
            </a:lvl1pPr>
            <a:lvl2pPr marL="397947" indent="0" algn="ctr">
              <a:buNone/>
              <a:defRPr sz="1741"/>
            </a:lvl2pPr>
            <a:lvl3pPr marL="795894" indent="0" algn="ctr">
              <a:buNone/>
              <a:defRPr sz="1567"/>
            </a:lvl3pPr>
            <a:lvl4pPr marL="1193841" indent="0" algn="ctr">
              <a:buNone/>
              <a:defRPr sz="1393"/>
            </a:lvl4pPr>
            <a:lvl5pPr marL="1591788" indent="0" algn="ctr">
              <a:buNone/>
              <a:defRPr sz="1393"/>
            </a:lvl5pPr>
            <a:lvl6pPr marL="1989734" indent="0" algn="ctr">
              <a:buNone/>
              <a:defRPr sz="1393"/>
            </a:lvl6pPr>
            <a:lvl7pPr marL="2387681" indent="0" algn="ctr">
              <a:buNone/>
              <a:defRPr sz="1393"/>
            </a:lvl7pPr>
            <a:lvl8pPr marL="2785628" indent="0" algn="ctr">
              <a:buNone/>
              <a:defRPr sz="1393"/>
            </a:lvl8pPr>
            <a:lvl9pPr marL="3183575" indent="0" algn="ctr">
              <a:buNone/>
              <a:defRPr sz="1393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78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708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5751" y="317794"/>
            <a:ext cx="1939156" cy="505845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282" y="317794"/>
            <a:ext cx="5705054" cy="5058452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15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466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598" y="1488106"/>
            <a:ext cx="7756625" cy="2482938"/>
          </a:xfrm>
        </p:spPr>
        <p:txBody>
          <a:bodyPr anchor="b"/>
          <a:lstStyle>
            <a:lvl1pPr>
              <a:defRPr sz="5222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598" y="3994534"/>
            <a:ext cx="7756625" cy="1305718"/>
          </a:xfrm>
        </p:spPr>
        <p:txBody>
          <a:bodyPr/>
          <a:lstStyle>
            <a:lvl1pPr marL="0" indent="0">
              <a:buNone/>
              <a:defRPr sz="2089">
                <a:solidFill>
                  <a:schemeClr val="tx1"/>
                </a:solidFill>
              </a:defRPr>
            </a:lvl1pPr>
            <a:lvl2pPr marL="397947" indent="0">
              <a:buNone/>
              <a:defRPr sz="1741">
                <a:solidFill>
                  <a:schemeClr val="tx1">
                    <a:tint val="75000"/>
                  </a:schemeClr>
                </a:solidFill>
              </a:defRPr>
            </a:lvl2pPr>
            <a:lvl3pPr marL="795894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3pPr>
            <a:lvl4pPr marL="1193841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4pPr>
            <a:lvl5pPr marL="1591788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5pPr>
            <a:lvl6pPr marL="1989734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6pPr>
            <a:lvl7pPr marL="2387681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7pPr>
            <a:lvl8pPr marL="2785628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8pPr>
            <a:lvl9pPr marL="3183575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975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282" y="1588970"/>
            <a:ext cx="3822105" cy="378727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2801" y="1588970"/>
            <a:ext cx="3822105" cy="378727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054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53" y="317795"/>
            <a:ext cx="7756625" cy="1153731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454" y="1463234"/>
            <a:ext cx="3804539" cy="717109"/>
          </a:xfrm>
        </p:spPr>
        <p:txBody>
          <a:bodyPr anchor="b"/>
          <a:lstStyle>
            <a:lvl1pPr marL="0" indent="0">
              <a:buNone/>
              <a:defRPr sz="2089" b="1"/>
            </a:lvl1pPr>
            <a:lvl2pPr marL="397947" indent="0">
              <a:buNone/>
              <a:defRPr sz="1741" b="1"/>
            </a:lvl2pPr>
            <a:lvl3pPr marL="795894" indent="0">
              <a:buNone/>
              <a:defRPr sz="1567" b="1"/>
            </a:lvl3pPr>
            <a:lvl4pPr marL="1193841" indent="0">
              <a:buNone/>
              <a:defRPr sz="1393" b="1"/>
            </a:lvl4pPr>
            <a:lvl5pPr marL="1591788" indent="0">
              <a:buNone/>
              <a:defRPr sz="1393" b="1"/>
            </a:lvl5pPr>
            <a:lvl6pPr marL="1989734" indent="0">
              <a:buNone/>
              <a:defRPr sz="1393" b="1"/>
            </a:lvl6pPr>
            <a:lvl7pPr marL="2387681" indent="0">
              <a:buNone/>
              <a:defRPr sz="1393" b="1"/>
            </a:lvl7pPr>
            <a:lvl8pPr marL="2785628" indent="0">
              <a:buNone/>
              <a:defRPr sz="1393" b="1"/>
            </a:lvl8pPr>
            <a:lvl9pPr marL="3183575" indent="0">
              <a:buNone/>
              <a:defRPr sz="1393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454" y="2180343"/>
            <a:ext cx="3804539" cy="320695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2802" y="1463234"/>
            <a:ext cx="3823276" cy="717109"/>
          </a:xfrm>
        </p:spPr>
        <p:txBody>
          <a:bodyPr anchor="b"/>
          <a:lstStyle>
            <a:lvl1pPr marL="0" indent="0">
              <a:buNone/>
              <a:defRPr sz="2089" b="1"/>
            </a:lvl1pPr>
            <a:lvl2pPr marL="397947" indent="0">
              <a:buNone/>
              <a:defRPr sz="1741" b="1"/>
            </a:lvl2pPr>
            <a:lvl3pPr marL="795894" indent="0">
              <a:buNone/>
              <a:defRPr sz="1567" b="1"/>
            </a:lvl3pPr>
            <a:lvl4pPr marL="1193841" indent="0">
              <a:buNone/>
              <a:defRPr sz="1393" b="1"/>
            </a:lvl4pPr>
            <a:lvl5pPr marL="1591788" indent="0">
              <a:buNone/>
              <a:defRPr sz="1393" b="1"/>
            </a:lvl5pPr>
            <a:lvl6pPr marL="1989734" indent="0">
              <a:buNone/>
              <a:defRPr sz="1393" b="1"/>
            </a:lvl6pPr>
            <a:lvl7pPr marL="2387681" indent="0">
              <a:buNone/>
              <a:defRPr sz="1393" b="1"/>
            </a:lvl7pPr>
            <a:lvl8pPr marL="2785628" indent="0">
              <a:buNone/>
              <a:defRPr sz="1393" b="1"/>
            </a:lvl8pPr>
            <a:lvl9pPr marL="3183575" indent="0">
              <a:buNone/>
              <a:defRPr sz="1393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2802" y="2180343"/>
            <a:ext cx="3823276" cy="320695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096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009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931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53" y="397933"/>
            <a:ext cx="2900537" cy="1392767"/>
          </a:xfrm>
        </p:spPr>
        <p:txBody>
          <a:bodyPr anchor="b"/>
          <a:lstStyle>
            <a:lvl1pPr>
              <a:defRPr sz="2785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276" y="859427"/>
            <a:ext cx="4552801" cy="4241859"/>
          </a:xfrm>
        </p:spPr>
        <p:txBody>
          <a:bodyPr/>
          <a:lstStyle>
            <a:lvl1pPr>
              <a:defRPr sz="2785"/>
            </a:lvl1pPr>
            <a:lvl2pPr>
              <a:defRPr sz="2437"/>
            </a:lvl2pPr>
            <a:lvl3pPr>
              <a:defRPr sz="2089"/>
            </a:lvl3pPr>
            <a:lvl4pPr>
              <a:defRPr sz="1741"/>
            </a:lvl4pPr>
            <a:lvl5pPr>
              <a:defRPr sz="1741"/>
            </a:lvl5pPr>
            <a:lvl6pPr>
              <a:defRPr sz="1741"/>
            </a:lvl6pPr>
            <a:lvl7pPr>
              <a:defRPr sz="1741"/>
            </a:lvl7pPr>
            <a:lvl8pPr>
              <a:defRPr sz="1741"/>
            </a:lvl8pPr>
            <a:lvl9pPr>
              <a:defRPr sz="1741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453" y="1790700"/>
            <a:ext cx="2900537" cy="3317493"/>
          </a:xfrm>
        </p:spPr>
        <p:txBody>
          <a:bodyPr/>
          <a:lstStyle>
            <a:lvl1pPr marL="0" indent="0">
              <a:buNone/>
              <a:defRPr sz="1393"/>
            </a:lvl1pPr>
            <a:lvl2pPr marL="397947" indent="0">
              <a:buNone/>
              <a:defRPr sz="1219"/>
            </a:lvl2pPr>
            <a:lvl3pPr marL="795894" indent="0">
              <a:buNone/>
              <a:defRPr sz="1044"/>
            </a:lvl3pPr>
            <a:lvl4pPr marL="1193841" indent="0">
              <a:buNone/>
              <a:defRPr sz="870"/>
            </a:lvl4pPr>
            <a:lvl5pPr marL="1591788" indent="0">
              <a:buNone/>
              <a:defRPr sz="870"/>
            </a:lvl5pPr>
            <a:lvl6pPr marL="1989734" indent="0">
              <a:buNone/>
              <a:defRPr sz="870"/>
            </a:lvl6pPr>
            <a:lvl7pPr marL="2387681" indent="0">
              <a:buNone/>
              <a:defRPr sz="870"/>
            </a:lvl7pPr>
            <a:lvl8pPr marL="2785628" indent="0">
              <a:buNone/>
              <a:defRPr sz="870"/>
            </a:lvl8pPr>
            <a:lvl9pPr marL="3183575" indent="0">
              <a:buNone/>
              <a:defRPr sz="87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009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53" y="397933"/>
            <a:ext cx="2900537" cy="1392767"/>
          </a:xfrm>
        </p:spPr>
        <p:txBody>
          <a:bodyPr anchor="b"/>
          <a:lstStyle>
            <a:lvl1pPr>
              <a:defRPr sz="2785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3276" y="859427"/>
            <a:ext cx="4552801" cy="4241859"/>
          </a:xfrm>
        </p:spPr>
        <p:txBody>
          <a:bodyPr anchor="t"/>
          <a:lstStyle>
            <a:lvl1pPr marL="0" indent="0">
              <a:buNone/>
              <a:defRPr sz="2785"/>
            </a:lvl1pPr>
            <a:lvl2pPr marL="397947" indent="0">
              <a:buNone/>
              <a:defRPr sz="2437"/>
            </a:lvl2pPr>
            <a:lvl3pPr marL="795894" indent="0">
              <a:buNone/>
              <a:defRPr sz="2089"/>
            </a:lvl3pPr>
            <a:lvl4pPr marL="1193841" indent="0">
              <a:buNone/>
              <a:defRPr sz="1741"/>
            </a:lvl4pPr>
            <a:lvl5pPr marL="1591788" indent="0">
              <a:buNone/>
              <a:defRPr sz="1741"/>
            </a:lvl5pPr>
            <a:lvl6pPr marL="1989734" indent="0">
              <a:buNone/>
              <a:defRPr sz="1741"/>
            </a:lvl6pPr>
            <a:lvl7pPr marL="2387681" indent="0">
              <a:buNone/>
              <a:defRPr sz="1741"/>
            </a:lvl7pPr>
            <a:lvl8pPr marL="2785628" indent="0">
              <a:buNone/>
              <a:defRPr sz="1741"/>
            </a:lvl8pPr>
            <a:lvl9pPr marL="3183575" indent="0">
              <a:buNone/>
              <a:defRPr sz="1741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453" y="1790700"/>
            <a:ext cx="2900537" cy="3317493"/>
          </a:xfrm>
        </p:spPr>
        <p:txBody>
          <a:bodyPr/>
          <a:lstStyle>
            <a:lvl1pPr marL="0" indent="0">
              <a:buNone/>
              <a:defRPr sz="1393"/>
            </a:lvl1pPr>
            <a:lvl2pPr marL="397947" indent="0">
              <a:buNone/>
              <a:defRPr sz="1219"/>
            </a:lvl2pPr>
            <a:lvl3pPr marL="795894" indent="0">
              <a:buNone/>
              <a:defRPr sz="1044"/>
            </a:lvl3pPr>
            <a:lvl4pPr marL="1193841" indent="0">
              <a:buNone/>
              <a:defRPr sz="870"/>
            </a:lvl4pPr>
            <a:lvl5pPr marL="1591788" indent="0">
              <a:buNone/>
              <a:defRPr sz="870"/>
            </a:lvl5pPr>
            <a:lvl6pPr marL="1989734" indent="0">
              <a:buNone/>
              <a:defRPr sz="870"/>
            </a:lvl6pPr>
            <a:lvl7pPr marL="2387681" indent="0">
              <a:buNone/>
              <a:defRPr sz="870"/>
            </a:lvl7pPr>
            <a:lvl8pPr marL="2785628" indent="0">
              <a:buNone/>
              <a:defRPr sz="870"/>
            </a:lvl8pPr>
            <a:lvl9pPr marL="3183575" indent="0">
              <a:buNone/>
              <a:defRPr sz="87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9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282" y="317795"/>
            <a:ext cx="7756625" cy="1153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282" y="1588970"/>
            <a:ext cx="7756625" cy="3787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282" y="5532380"/>
            <a:ext cx="2023467" cy="3177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995E4-5AB5-40E9-BCEA-5475B6B6FC8C}" type="datetimeFigureOut">
              <a:rPr lang="tr-TR" smtClean="0"/>
              <a:t>24.06.2019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8994" y="5532380"/>
            <a:ext cx="3035201" cy="3177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1439" y="5532380"/>
            <a:ext cx="2023467" cy="3177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E0D6B-7C0D-4C8F-8570-9D16AE0D3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333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95894" rtl="0" eaLnBrk="1" latinLnBrk="0" hangingPunct="1">
        <a:lnSpc>
          <a:spcPct val="90000"/>
        </a:lnSpc>
        <a:spcBef>
          <a:spcPct val="0"/>
        </a:spcBef>
        <a:buNone/>
        <a:defRPr sz="38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8973" indent="-198973" algn="l" defTabSz="795894" rtl="0" eaLnBrk="1" latinLnBrk="0" hangingPunct="1">
        <a:lnSpc>
          <a:spcPct val="90000"/>
        </a:lnSpc>
        <a:spcBef>
          <a:spcPts val="870"/>
        </a:spcBef>
        <a:buFont typeface="Arial" panose="020B0604020202020204" pitchFamily="34" charset="0"/>
        <a:buChar char="•"/>
        <a:defRPr sz="2437" kern="1200">
          <a:solidFill>
            <a:schemeClr val="tx1"/>
          </a:solidFill>
          <a:latin typeface="+mn-lt"/>
          <a:ea typeface="+mn-ea"/>
          <a:cs typeface="+mn-cs"/>
        </a:defRPr>
      </a:lvl1pPr>
      <a:lvl2pPr marL="596920" indent="-198973" algn="l" defTabSz="795894" rtl="0" eaLnBrk="1" latinLnBrk="0" hangingPunct="1">
        <a:lnSpc>
          <a:spcPct val="90000"/>
        </a:lnSpc>
        <a:spcBef>
          <a:spcPts val="435"/>
        </a:spcBef>
        <a:buFont typeface="Arial" panose="020B0604020202020204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2pPr>
      <a:lvl3pPr marL="994867" indent="-198973" algn="l" defTabSz="795894" rtl="0" eaLnBrk="1" latinLnBrk="0" hangingPunct="1">
        <a:lnSpc>
          <a:spcPct val="90000"/>
        </a:lnSpc>
        <a:spcBef>
          <a:spcPts val="435"/>
        </a:spcBef>
        <a:buFont typeface="Arial" panose="020B0604020202020204" pitchFamily="34" charset="0"/>
        <a:buChar char="•"/>
        <a:defRPr sz="1741" kern="1200">
          <a:solidFill>
            <a:schemeClr val="tx1"/>
          </a:solidFill>
          <a:latin typeface="+mn-lt"/>
          <a:ea typeface="+mn-ea"/>
          <a:cs typeface="+mn-cs"/>
        </a:defRPr>
      </a:lvl3pPr>
      <a:lvl4pPr marL="1392814" indent="-198973" algn="l" defTabSz="795894" rtl="0" eaLnBrk="1" latinLnBrk="0" hangingPunct="1">
        <a:lnSpc>
          <a:spcPct val="90000"/>
        </a:lnSpc>
        <a:spcBef>
          <a:spcPts val="435"/>
        </a:spcBef>
        <a:buFont typeface="Arial" panose="020B0604020202020204" pitchFamily="34" charset="0"/>
        <a:buChar char="•"/>
        <a:defRPr sz="1567" kern="1200">
          <a:solidFill>
            <a:schemeClr val="tx1"/>
          </a:solidFill>
          <a:latin typeface="+mn-lt"/>
          <a:ea typeface="+mn-ea"/>
          <a:cs typeface="+mn-cs"/>
        </a:defRPr>
      </a:lvl4pPr>
      <a:lvl5pPr marL="1790761" indent="-198973" algn="l" defTabSz="795894" rtl="0" eaLnBrk="1" latinLnBrk="0" hangingPunct="1">
        <a:lnSpc>
          <a:spcPct val="90000"/>
        </a:lnSpc>
        <a:spcBef>
          <a:spcPts val="435"/>
        </a:spcBef>
        <a:buFont typeface="Arial" panose="020B0604020202020204" pitchFamily="34" charset="0"/>
        <a:buChar char="•"/>
        <a:defRPr sz="1567" kern="1200">
          <a:solidFill>
            <a:schemeClr val="tx1"/>
          </a:solidFill>
          <a:latin typeface="+mn-lt"/>
          <a:ea typeface="+mn-ea"/>
          <a:cs typeface="+mn-cs"/>
        </a:defRPr>
      </a:lvl5pPr>
      <a:lvl6pPr marL="2188708" indent="-198973" algn="l" defTabSz="795894" rtl="0" eaLnBrk="1" latinLnBrk="0" hangingPunct="1">
        <a:lnSpc>
          <a:spcPct val="90000"/>
        </a:lnSpc>
        <a:spcBef>
          <a:spcPts val="435"/>
        </a:spcBef>
        <a:buFont typeface="Arial" panose="020B0604020202020204" pitchFamily="34" charset="0"/>
        <a:buChar char="•"/>
        <a:defRPr sz="1567" kern="1200">
          <a:solidFill>
            <a:schemeClr val="tx1"/>
          </a:solidFill>
          <a:latin typeface="+mn-lt"/>
          <a:ea typeface="+mn-ea"/>
          <a:cs typeface="+mn-cs"/>
        </a:defRPr>
      </a:lvl6pPr>
      <a:lvl7pPr marL="2586655" indent="-198973" algn="l" defTabSz="795894" rtl="0" eaLnBrk="1" latinLnBrk="0" hangingPunct="1">
        <a:lnSpc>
          <a:spcPct val="90000"/>
        </a:lnSpc>
        <a:spcBef>
          <a:spcPts val="435"/>
        </a:spcBef>
        <a:buFont typeface="Arial" panose="020B0604020202020204" pitchFamily="34" charset="0"/>
        <a:buChar char="•"/>
        <a:defRPr sz="1567" kern="1200">
          <a:solidFill>
            <a:schemeClr val="tx1"/>
          </a:solidFill>
          <a:latin typeface="+mn-lt"/>
          <a:ea typeface="+mn-ea"/>
          <a:cs typeface="+mn-cs"/>
        </a:defRPr>
      </a:lvl7pPr>
      <a:lvl8pPr marL="2984602" indent="-198973" algn="l" defTabSz="795894" rtl="0" eaLnBrk="1" latinLnBrk="0" hangingPunct="1">
        <a:lnSpc>
          <a:spcPct val="90000"/>
        </a:lnSpc>
        <a:spcBef>
          <a:spcPts val="435"/>
        </a:spcBef>
        <a:buFont typeface="Arial" panose="020B0604020202020204" pitchFamily="34" charset="0"/>
        <a:buChar char="•"/>
        <a:defRPr sz="1567" kern="1200">
          <a:solidFill>
            <a:schemeClr val="tx1"/>
          </a:solidFill>
          <a:latin typeface="+mn-lt"/>
          <a:ea typeface="+mn-ea"/>
          <a:cs typeface="+mn-cs"/>
        </a:defRPr>
      </a:lvl8pPr>
      <a:lvl9pPr marL="3382548" indent="-198973" algn="l" defTabSz="795894" rtl="0" eaLnBrk="1" latinLnBrk="0" hangingPunct="1">
        <a:lnSpc>
          <a:spcPct val="90000"/>
        </a:lnSpc>
        <a:spcBef>
          <a:spcPts val="435"/>
        </a:spcBef>
        <a:buFont typeface="Arial" panose="020B0604020202020204" pitchFamily="34" charset="0"/>
        <a:buChar char="•"/>
        <a:defRPr sz="15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5894" rtl="0" eaLnBrk="1" latinLnBrk="0" hangingPunct="1">
        <a:defRPr sz="1567" kern="1200">
          <a:solidFill>
            <a:schemeClr val="tx1"/>
          </a:solidFill>
          <a:latin typeface="+mn-lt"/>
          <a:ea typeface="+mn-ea"/>
          <a:cs typeface="+mn-cs"/>
        </a:defRPr>
      </a:lvl1pPr>
      <a:lvl2pPr marL="397947" algn="l" defTabSz="795894" rtl="0" eaLnBrk="1" latinLnBrk="0" hangingPunct="1">
        <a:defRPr sz="1567" kern="1200">
          <a:solidFill>
            <a:schemeClr val="tx1"/>
          </a:solidFill>
          <a:latin typeface="+mn-lt"/>
          <a:ea typeface="+mn-ea"/>
          <a:cs typeface="+mn-cs"/>
        </a:defRPr>
      </a:lvl2pPr>
      <a:lvl3pPr marL="795894" algn="l" defTabSz="795894" rtl="0" eaLnBrk="1" latinLnBrk="0" hangingPunct="1">
        <a:defRPr sz="1567" kern="1200">
          <a:solidFill>
            <a:schemeClr val="tx1"/>
          </a:solidFill>
          <a:latin typeface="+mn-lt"/>
          <a:ea typeface="+mn-ea"/>
          <a:cs typeface="+mn-cs"/>
        </a:defRPr>
      </a:lvl3pPr>
      <a:lvl4pPr marL="1193841" algn="l" defTabSz="795894" rtl="0" eaLnBrk="1" latinLnBrk="0" hangingPunct="1">
        <a:defRPr sz="1567" kern="1200">
          <a:solidFill>
            <a:schemeClr val="tx1"/>
          </a:solidFill>
          <a:latin typeface="+mn-lt"/>
          <a:ea typeface="+mn-ea"/>
          <a:cs typeface="+mn-cs"/>
        </a:defRPr>
      </a:lvl4pPr>
      <a:lvl5pPr marL="1591788" algn="l" defTabSz="795894" rtl="0" eaLnBrk="1" latinLnBrk="0" hangingPunct="1">
        <a:defRPr sz="1567" kern="1200">
          <a:solidFill>
            <a:schemeClr val="tx1"/>
          </a:solidFill>
          <a:latin typeface="+mn-lt"/>
          <a:ea typeface="+mn-ea"/>
          <a:cs typeface="+mn-cs"/>
        </a:defRPr>
      </a:lvl5pPr>
      <a:lvl6pPr marL="1989734" algn="l" defTabSz="795894" rtl="0" eaLnBrk="1" latinLnBrk="0" hangingPunct="1">
        <a:defRPr sz="1567" kern="1200">
          <a:solidFill>
            <a:schemeClr val="tx1"/>
          </a:solidFill>
          <a:latin typeface="+mn-lt"/>
          <a:ea typeface="+mn-ea"/>
          <a:cs typeface="+mn-cs"/>
        </a:defRPr>
      </a:lvl6pPr>
      <a:lvl7pPr marL="2387681" algn="l" defTabSz="795894" rtl="0" eaLnBrk="1" latinLnBrk="0" hangingPunct="1">
        <a:defRPr sz="1567" kern="1200">
          <a:solidFill>
            <a:schemeClr val="tx1"/>
          </a:solidFill>
          <a:latin typeface="+mn-lt"/>
          <a:ea typeface="+mn-ea"/>
          <a:cs typeface="+mn-cs"/>
        </a:defRPr>
      </a:lvl7pPr>
      <a:lvl8pPr marL="2785628" algn="l" defTabSz="795894" rtl="0" eaLnBrk="1" latinLnBrk="0" hangingPunct="1">
        <a:defRPr sz="1567" kern="1200">
          <a:solidFill>
            <a:schemeClr val="tx1"/>
          </a:solidFill>
          <a:latin typeface="+mn-lt"/>
          <a:ea typeface="+mn-ea"/>
          <a:cs typeface="+mn-cs"/>
        </a:defRPr>
      </a:lvl8pPr>
      <a:lvl9pPr marL="3183575" algn="l" defTabSz="795894" rtl="0" eaLnBrk="1" latinLnBrk="0" hangingPunct="1">
        <a:defRPr sz="15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9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12" Type="http://schemas.openxmlformats.org/officeDocument/2006/relationships/image" Target="../media/image13.pn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5E709BBD-EB53-463B-901A-22EFFC13D1CF}"/>
              </a:ext>
            </a:extLst>
          </p:cNvPr>
          <p:cNvSpPr/>
          <p:nvPr/>
        </p:nvSpPr>
        <p:spPr>
          <a:xfrm>
            <a:off x="0" y="540774"/>
            <a:ext cx="8993188" cy="6194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k: Beşgen 18">
            <a:extLst>
              <a:ext uri="{FF2B5EF4-FFF2-40B4-BE49-F238E27FC236}">
                <a16:creationId xmlns:a16="http://schemas.microsoft.com/office/drawing/2014/main" id="{EA1225FD-BC7D-4E51-9719-C96DDF6CA927}"/>
              </a:ext>
            </a:extLst>
          </p:cNvPr>
          <p:cNvSpPr/>
          <p:nvPr/>
        </p:nvSpPr>
        <p:spPr>
          <a:xfrm rot="5400000">
            <a:off x="471993" y="251905"/>
            <a:ext cx="1973539" cy="1469729"/>
          </a:xfrm>
          <a:prstGeom prst="homePlate">
            <a:avLst>
              <a:gd name="adj" fmla="val 50905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03E0AF0F-AF02-4809-8882-48C03176B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24" y="122052"/>
            <a:ext cx="3075220" cy="1394625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8092A1-7449-4FB4-B17A-AC6BDF517EBF}"/>
              </a:ext>
            </a:extLst>
          </p:cNvPr>
          <p:cNvSpPr txBox="1"/>
          <p:nvPr/>
        </p:nvSpPr>
        <p:spPr>
          <a:xfrm>
            <a:off x="777080" y="2191147"/>
            <a:ext cx="743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accent1">
                    <a:lumMod val="50000"/>
                  </a:schemeClr>
                </a:solidFill>
              </a:rPr>
              <a:t>İŞ HUKUKU’NDA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735E7922-E981-410B-A438-65166A476A52}"/>
              </a:ext>
            </a:extLst>
          </p:cNvPr>
          <p:cNvSpPr txBox="1"/>
          <p:nvPr/>
        </p:nvSpPr>
        <p:spPr>
          <a:xfrm>
            <a:off x="777080" y="2548893"/>
            <a:ext cx="74390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UZMAN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52662789-3BE9-4D44-8CA2-3C1B45721B3D}"/>
              </a:ext>
            </a:extLst>
          </p:cNvPr>
          <p:cNvSpPr txBox="1"/>
          <p:nvPr/>
        </p:nvSpPr>
        <p:spPr>
          <a:xfrm>
            <a:off x="777080" y="3443855"/>
            <a:ext cx="743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ARABULUCULUK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029E4F3-3141-4774-9384-EDB757505135}"/>
              </a:ext>
            </a:extLst>
          </p:cNvPr>
          <p:cNvSpPr txBox="1"/>
          <p:nvPr/>
        </p:nvSpPr>
        <p:spPr>
          <a:xfrm>
            <a:off x="777080" y="3947995"/>
            <a:ext cx="74390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600" b="1" dirty="0">
                <a:solidFill>
                  <a:schemeClr val="accent1">
                    <a:lumMod val="50000"/>
                  </a:schemeClr>
                </a:solidFill>
              </a:rPr>
              <a:t>EĞİTİMİ</a:t>
            </a:r>
          </a:p>
        </p:txBody>
      </p:sp>
      <p:pic>
        <p:nvPicPr>
          <p:cNvPr id="32" name="Resim 31">
            <a:extLst>
              <a:ext uri="{FF2B5EF4-FFF2-40B4-BE49-F238E27FC236}">
                <a16:creationId xmlns:a16="http://schemas.microsoft.com/office/drawing/2014/main" id="{01E8CDC3-5708-482B-91A0-CBFC19960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7" y="-81888"/>
            <a:ext cx="1921430" cy="19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35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2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B0A7716-FA2B-446C-B216-607064561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83" y="3226148"/>
            <a:ext cx="1353995" cy="135253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6D7A8B1-FC3A-498D-B2A6-5720B269F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36" y="3300919"/>
            <a:ext cx="1126029" cy="112481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416D850-9638-42E8-91DB-F5960A61E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428" y="4847415"/>
            <a:ext cx="1201185" cy="119988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1848E99-0BF3-4C0A-A26A-8328D3962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9" y="4773783"/>
            <a:ext cx="1126029" cy="1124812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97C9F2F6-5DC6-4B17-A6A8-69EF2E3C3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81" y="3388201"/>
            <a:ext cx="1004012" cy="1002927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6D682EE0-AB20-46A4-8F3D-E4B96A56FA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16" y="1852152"/>
            <a:ext cx="1126029" cy="1124812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35835FCC-F2FC-4A1E-A2F4-C1BB84E53A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16" y="1858848"/>
            <a:ext cx="1126029" cy="1124812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44569595-6201-4174-A975-1642C10DAB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66" y="1858848"/>
            <a:ext cx="1126029" cy="1124812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E3E5B52A-2BAC-47D4-BB4A-66040577F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6" y="4819171"/>
            <a:ext cx="1257735" cy="1256376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A13D717E-1D86-44F8-A115-40ABCE13ED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9" y="3300919"/>
            <a:ext cx="1126029" cy="1124812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905F1B42-BB7E-4285-B100-AE87F9B244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91" y="316104"/>
            <a:ext cx="1126029" cy="1124812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DBC50B7E-0E38-43E3-AE3D-B40D5CBD76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10" y="1858848"/>
            <a:ext cx="1126029" cy="1124812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95445F96-E157-4241-B6AC-862577A8DC9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"/>
          <a:stretch/>
        </p:blipFill>
        <p:spPr>
          <a:xfrm>
            <a:off x="3270327" y="3348995"/>
            <a:ext cx="1126029" cy="1106838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34F1CCEE-5980-4FF4-B8D5-76389FD44A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14" y="316104"/>
            <a:ext cx="1126029" cy="1124812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573C43F1-6F93-4F68-8EB3-AA586EF813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75" y="1859688"/>
            <a:ext cx="1126029" cy="1124812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33FC4F8F-00DE-489F-A1F8-C58C6BAD06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5" y="1859688"/>
            <a:ext cx="1126029" cy="1124812"/>
          </a:xfrm>
          <a:prstGeom prst="rect">
            <a:avLst/>
          </a:prstGeom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3FC7AF21-E47C-4352-8A5B-23BEC39218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37" y="272351"/>
            <a:ext cx="1275629" cy="1274250"/>
          </a:xfrm>
          <a:prstGeom prst="rect">
            <a:avLst/>
          </a:prstGeom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id="{6FABE688-79DB-4A5A-9A1E-84D509A0C2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28" y="272351"/>
            <a:ext cx="1126029" cy="1124812"/>
          </a:xfrm>
          <a:prstGeom prst="rect">
            <a:avLst/>
          </a:prstGeom>
        </p:spPr>
      </p:pic>
      <p:pic>
        <p:nvPicPr>
          <p:cNvPr id="41" name="Resim 40">
            <a:extLst>
              <a:ext uri="{FF2B5EF4-FFF2-40B4-BE49-F238E27FC236}">
                <a16:creationId xmlns:a16="http://schemas.microsoft.com/office/drawing/2014/main" id="{31ED583F-4B17-43CE-940B-5BF264CD0F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98" y="272351"/>
            <a:ext cx="1126178" cy="1124813"/>
          </a:xfrm>
          <a:prstGeom prst="rect">
            <a:avLst/>
          </a:prstGeom>
        </p:spPr>
      </p:pic>
      <p:pic>
        <p:nvPicPr>
          <p:cNvPr id="43" name="Resim 42">
            <a:extLst>
              <a:ext uri="{FF2B5EF4-FFF2-40B4-BE49-F238E27FC236}">
                <a16:creationId xmlns:a16="http://schemas.microsoft.com/office/drawing/2014/main" id="{CE6265D9-211A-4E76-B93D-5078EFA519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8" y="272351"/>
            <a:ext cx="1240626" cy="1239285"/>
          </a:xfrm>
          <a:prstGeom prst="rect">
            <a:avLst/>
          </a:prstGeom>
        </p:spPr>
      </p:pic>
      <p:pic>
        <p:nvPicPr>
          <p:cNvPr id="45" name="Resim 44">
            <a:extLst>
              <a:ext uri="{FF2B5EF4-FFF2-40B4-BE49-F238E27FC236}">
                <a16:creationId xmlns:a16="http://schemas.microsoft.com/office/drawing/2014/main" id="{78D64BDB-0E91-40C8-8877-66953BD589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10" y="4819171"/>
            <a:ext cx="1149829" cy="1149829"/>
          </a:xfrm>
          <a:prstGeom prst="rect">
            <a:avLst/>
          </a:prstGeom>
        </p:spPr>
      </p:pic>
      <p:pic>
        <p:nvPicPr>
          <p:cNvPr id="53" name="Resim 52">
            <a:extLst>
              <a:ext uri="{FF2B5EF4-FFF2-40B4-BE49-F238E27FC236}">
                <a16:creationId xmlns:a16="http://schemas.microsoft.com/office/drawing/2014/main" id="{CDA2040B-153B-4D9C-99DE-BA1EB61575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75" y="4789233"/>
            <a:ext cx="1126029" cy="1126029"/>
          </a:xfrm>
          <a:prstGeom prst="rect">
            <a:avLst/>
          </a:prstGeom>
        </p:spPr>
      </p:pic>
      <p:pic>
        <p:nvPicPr>
          <p:cNvPr id="54" name="Resim 53">
            <a:extLst>
              <a:ext uri="{FF2B5EF4-FFF2-40B4-BE49-F238E27FC236}">
                <a16:creationId xmlns:a16="http://schemas.microsoft.com/office/drawing/2014/main" id="{327459F9-D7BD-4C73-B40F-7774FD1238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50" y="5469026"/>
            <a:ext cx="2043109" cy="259575"/>
          </a:xfrm>
          <a:prstGeom prst="rect">
            <a:avLst/>
          </a:prstGeom>
        </p:spPr>
      </p:pic>
      <p:sp>
        <p:nvSpPr>
          <p:cNvPr id="55" name="Metin kutusu 54">
            <a:extLst>
              <a:ext uri="{FF2B5EF4-FFF2-40B4-BE49-F238E27FC236}">
                <a16:creationId xmlns:a16="http://schemas.microsoft.com/office/drawing/2014/main" id="{A342F110-5BF3-4AAD-AA0A-668CBC65DF2A}"/>
              </a:ext>
            </a:extLst>
          </p:cNvPr>
          <p:cNvSpPr txBox="1"/>
          <p:nvPr/>
        </p:nvSpPr>
        <p:spPr>
          <a:xfrm>
            <a:off x="7498276" y="5728601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/>
              <a:t>tarafından hazırlanmıştır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8D26647-F38F-4BEF-B69B-942C36FB8FB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89" y="3348671"/>
            <a:ext cx="1004012" cy="102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9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2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Resim 46">
            <a:extLst>
              <a:ext uri="{FF2B5EF4-FFF2-40B4-BE49-F238E27FC236}">
                <a16:creationId xmlns:a16="http://schemas.microsoft.com/office/drawing/2014/main" id="{BB52429C-2BF1-46A8-9A43-2D350C179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42" y="180472"/>
            <a:ext cx="1057415" cy="1100134"/>
          </a:xfrm>
          <a:prstGeom prst="rect">
            <a:avLst/>
          </a:prstGeom>
        </p:spPr>
      </p:pic>
      <p:pic>
        <p:nvPicPr>
          <p:cNvPr id="49" name="Resim 48">
            <a:extLst>
              <a:ext uri="{FF2B5EF4-FFF2-40B4-BE49-F238E27FC236}">
                <a16:creationId xmlns:a16="http://schemas.microsoft.com/office/drawing/2014/main" id="{77610635-9B19-4536-A9EE-894CC2C69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24" y="180472"/>
            <a:ext cx="1020672" cy="1017570"/>
          </a:xfrm>
          <a:prstGeom prst="rect">
            <a:avLst/>
          </a:prstGeom>
        </p:spPr>
      </p:pic>
      <p:pic>
        <p:nvPicPr>
          <p:cNvPr id="51" name="Resim 50">
            <a:extLst>
              <a:ext uri="{FF2B5EF4-FFF2-40B4-BE49-F238E27FC236}">
                <a16:creationId xmlns:a16="http://schemas.microsoft.com/office/drawing/2014/main" id="{F10ED8E2-E11C-4AC7-9602-7144226BD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64" y="2083011"/>
            <a:ext cx="2135589" cy="96849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031503B-C8BC-4DCB-9062-6FD8F5062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390" y="3357161"/>
            <a:ext cx="2396704" cy="96504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0DC95DB-C8C8-407F-8E28-AA7B31754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10" y="3142140"/>
            <a:ext cx="2818150" cy="1583651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20DFAB08-400D-4672-B6C5-91ACEBCF8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98" y="170899"/>
            <a:ext cx="1068294" cy="1072310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EC68ED77-4E63-4AAD-A733-748D54B62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0" y="4649346"/>
            <a:ext cx="3179133" cy="1205543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A9B3EFCC-47E8-4048-B4AC-9F78B58062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35" y="3018766"/>
            <a:ext cx="4082015" cy="1020504"/>
          </a:xfrm>
          <a:prstGeom prst="rect">
            <a:avLst/>
          </a:prstGeom>
        </p:spPr>
      </p:pic>
      <p:pic>
        <p:nvPicPr>
          <p:cNvPr id="42" name="Resim 41">
            <a:extLst>
              <a:ext uri="{FF2B5EF4-FFF2-40B4-BE49-F238E27FC236}">
                <a16:creationId xmlns:a16="http://schemas.microsoft.com/office/drawing/2014/main" id="{347B4B8E-A62D-48CD-8540-BBD5BAB8EB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91" y="3812710"/>
            <a:ext cx="4075971" cy="1018993"/>
          </a:xfrm>
          <a:prstGeom prst="rect">
            <a:avLst/>
          </a:prstGeom>
        </p:spPr>
      </p:pic>
      <p:pic>
        <p:nvPicPr>
          <p:cNvPr id="46" name="Resim 45">
            <a:extLst>
              <a:ext uri="{FF2B5EF4-FFF2-40B4-BE49-F238E27FC236}">
                <a16:creationId xmlns:a16="http://schemas.microsoft.com/office/drawing/2014/main" id="{DAE97736-82B8-4896-853C-05CDDBB56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80046" cy="1622507"/>
          </a:xfrm>
          <a:prstGeom prst="rect">
            <a:avLst/>
          </a:prstGeom>
        </p:spPr>
      </p:pic>
      <p:pic>
        <p:nvPicPr>
          <p:cNvPr id="50" name="Resim 49">
            <a:extLst>
              <a:ext uri="{FF2B5EF4-FFF2-40B4-BE49-F238E27FC236}">
                <a16:creationId xmlns:a16="http://schemas.microsoft.com/office/drawing/2014/main" id="{5C0B4026-B015-4019-9531-076427225F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1" y="1382347"/>
            <a:ext cx="3637667" cy="1648621"/>
          </a:xfrm>
          <a:prstGeom prst="rect">
            <a:avLst/>
          </a:prstGeom>
        </p:spPr>
      </p:pic>
      <p:pic>
        <p:nvPicPr>
          <p:cNvPr id="53" name="Resim 52">
            <a:extLst>
              <a:ext uri="{FF2B5EF4-FFF2-40B4-BE49-F238E27FC236}">
                <a16:creationId xmlns:a16="http://schemas.microsoft.com/office/drawing/2014/main" id="{10BF646C-9B02-4CDF-A4CA-478C619FDF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37" y="1583651"/>
            <a:ext cx="1551957" cy="1568573"/>
          </a:xfrm>
          <a:prstGeom prst="rect">
            <a:avLst/>
          </a:prstGeom>
        </p:spPr>
      </p:pic>
      <p:pic>
        <p:nvPicPr>
          <p:cNvPr id="55" name="Resim 54">
            <a:extLst>
              <a:ext uri="{FF2B5EF4-FFF2-40B4-BE49-F238E27FC236}">
                <a16:creationId xmlns:a16="http://schemas.microsoft.com/office/drawing/2014/main" id="{1F6E473B-420E-4BC8-BA2F-5D38289760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67" y="5331882"/>
            <a:ext cx="2942245" cy="373810"/>
          </a:xfrm>
          <a:prstGeom prst="rect">
            <a:avLst/>
          </a:prstGeom>
        </p:spPr>
      </p:pic>
      <p:sp>
        <p:nvSpPr>
          <p:cNvPr id="56" name="Metin kutusu 55">
            <a:extLst>
              <a:ext uri="{FF2B5EF4-FFF2-40B4-BE49-F238E27FC236}">
                <a16:creationId xmlns:a16="http://schemas.microsoft.com/office/drawing/2014/main" id="{13E66512-79D4-4ED1-8BCF-43E4FF5CDEE1}"/>
              </a:ext>
            </a:extLst>
          </p:cNvPr>
          <p:cNvSpPr txBox="1"/>
          <p:nvPr/>
        </p:nvSpPr>
        <p:spPr>
          <a:xfrm>
            <a:off x="7209990" y="5726864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/>
              <a:t>tarafından hazırlanmıştır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0FD43B2-B9D9-46BE-A629-D837E9A435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36" y="4724891"/>
            <a:ext cx="1983375" cy="52722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FAC4EF8-A0CF-4226-BDC9-709BFC51F7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24" y="5365079"/>
            <a:ext cx="1824130" cy="4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75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5E709BBD-EB53-463B-901A-22EFFC13D1CF}"/>
              </a:ext>
            </a:extLst>
          </p:cNvPr>
          <p:cNvSpPr/>
          <p:nvPr/>
        </p:nvSpPr>
        <p:spPr>
          <a:xfrm>
            <a:off x="0" y="540774"/>
            <a:ext cx="8993188" cy="6194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k: Beşgen 18">
            <a:extLst>
              <a:ext uri="{FF2B5EF4-FFF2-40B4-BE49-F238E27FC236}">
                <a16:creationId xmlns:a16="http://schemas.microsoft.com/office/drawing/2014/main" id="{EA1225FD-BC7D-4E51-9719-C96DDF6CA927}"/>
              </a:ext>
            </a:extLst>
          </p:cNvPr>
          <p:cNvSpPr/>
          <p:nvPr/>
        </p:nvSpPr>
        <p:spPr>
          <a:xfrm rot="5400000">
            <a:off x="471993" y="251905"/>
            <a:ext cx="1973539" cy="1469729"/>
          </a:xfrm>
          <a:prstGeom prst="homePlate">
            <a:avLst>
              <a:gd name="adj" fmla="val 50905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858A8169-703C-49A0-B188-74FA1176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7" y="-81888"/>
            <a:ext cx="1921430" cy="1973539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8092A1-7449-4FB4-B17A-AC6BDF517EBF}"/>
              </a:ext>
            </a:extLst>
          </p:cNvPr>
          <p:cNvSpPr txBox="1"/>
          <p:nvPr/>
        </p:nvSpPr>
        <p:spPr>
          <a:xfrm>
            <a:off x="777080" y="2191147"/>
            <a:ext cx="743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735E7922-E981-410B-A438-65166A476A52}"/>
              </a:ext>
            </a:extLst>
          </p:cNvPr>
          <p:cNvSpPr txBox="1"/>
          <p:nvPr/>
        </p:nvSpPr>
        <p:spPr>
          <a:xfrm>
            <a:off x="0" y="1783211"/>
            <a:ext cx="899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>
                <a:solidFill>
                  <a:schemeClr val="bg1">
                    <a:lumMod val="95000"/>
                  </a:schemeClr>
                </a:solidFill>
              </a:rPr>
              <a:t>UZLAŞTIRMACI</a:t>
            </a:r>
            <a:endParaRPr lang="tr-TR" sz="7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029E4F3-3141-4774-9384-EDB757505135}"/>
              </a:ext>
            </a:extLst>
          </p:cNvPr>
          <p:cNvSpPr txBox="1"/>
          <p:nvPr/>
        </p:nvSpPr>
        <p:spPr>
          <a:xfrm>
            <a:off x="-2" y="2369450"/>
            <a:ext cx="8993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eğitimi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9DFC75A-C431-4963-BFB2-9F651E924905}"/>
              </a:ext>
            </a:extLst>
          </p:cNvPr>
          <p:cNvSpPr txBox="1"/>
          <p:nvPr/>
        </p:nvSpPr>
        <p:spPr>
          <a:xfrm>
            <a:off x="-2" y="3680121"/>
            <a:ext cx="3856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bg1">
                    <a:lumMod val="95000"/>
                  </a:schemeClr>
                </a:solidFill>
              </a:rPr>
              <a:t>Program Konuları</a:t>
            </a:r>
            <a:endParaRPr lang="tr-TR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079E743-5ED8-433C-848F-5C898AD63D29}"/>
              </a:ext>
            </a:extLst>
          </p:cNvPr>
          <p:cNvSpPr txBox="1"/>
          <p:nvPr/>
        </p:nvSpPr>
        <p:spPr>
          <a:xfrm>
            <a:off x="600501" y="4227897"/>
            <a:ext cx="8044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Lorem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ipsum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dolor</a:t>
            </a:r>
            <a:r>
              <a:rPr lang="tr-TR" dirty="0">
                <a:solidFill>
                  <a:schemeClr val="bg1"/>
                </a:solidFill>
              </a:rPr>
              <a:t> sit </a:t>
            </a:r>
            <a:r>
              <a:rPr lang="tr-TR" dirty="0" err="1">
                <a:solidFill>
                  <a:schemeClr val="bg1"/>
                </a:solidFill>
              </a:rPr>
              <a:t>amet</a:t>
            </a:r>
            <a:r>
              <a:rPr lang="tr-TR" dirty="0">
                <a:solidFill>
                  <a:schemeClr val="bg1"/>
                </a:solidFill>
              </a:rPr>
              <a:t>, </a:t>
            </a:r>
            <a:r>
              <a:rPr lang="tr-TR" dirty="0" err="1">
                <a:solidFill>
                  <a:schemeClr val="bg1"/>
                </a:solidFill>
              </a:rPr>
              <a:t>consectetur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adipiscing</a:t>
            </a:r>
            <a:r>
              <a:rPr lang="tr-TR" dirty="0">
                <a:solidFill>
                  <a:schemeClr val="bg1"/>
                </a:solidFill>
              </a:rPr>
              <a:t> elit.</a:t>
            </a:r>
          </a:p>
          <a:p>
            <a:r>
              <a:rPr lang="tr-TR" dirty="0" err="1">
                <a:solidFill>
                  <a:schemeClr val="bg1"/>
                </a:solidFill>
              </a:rPr>
              <a:t>Integer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vestibulum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vulputate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justo</a:t>
            </a:r>
            <a:r>
              <a:rPr lang="tr-TR" dirty="0">
                <a:solidFill>
                  <a:schemeClr val="bg1"/>
                </a:solidFill>
              </a:rPr>
              <a:t> at </a:t>
            </a:r>
            <a:r>
              <a:rPr lang="tr-TR" dirty="0" err="1">
                <a:solidFill>
                  <a:schemeClr val="bg1"/>
                </a:solidFill>
              </a:rPr>
              <a:t>scelerisque</a:t>
            </a:r>
            <a:r>
              <a:rPr lang="tr-TR" dirty="0">
                <a:solidFill>
                  <a:schemeClr val="bg1"/>
                </a:solidFill>
              </a:rPr>
              <a:t>. </a:t>
            </a:r>
            <a:br>
              <a:rPr lang="tr-TR" dirty="0">
                <a:solidFill>
                  <a:schemeClr val="bg1"/>
                </a:solidFill>
              </a:rPr>
            </a:br>
            <a:r>
              <a:rPr lang="tr-TR" dirty="0" err="1">
                <a:solidFill>
                  <a:schemeClr val="bg1"/>
                </a:solidFill>
              </a:rPr>
              <a:t>Integer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luctus</a:t>
            </a:r>
            <a:r>
              <a:rPr lang="tr-TR" dirty="0">
                <a:solidFill>
                  <a:schemeClr val="bg1"/>
                </a:solidFill>
              </a:rPr>
              <a:t> enim </a:t>
            </a:r>
            <a:r>
              <a:rPr lang="tr-TR" dirty="0" err="1">
                <a:solidFill>
                  <a:schemeClr val="bg1"/>
                </a:solidFill>
              </a:rPr>
              <a:t>sagittis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leo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porttitor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cursus</a:t>
            </a:r>
            <a:r>
              <a:rPr lang="tr-TR" dirty="0">
                <a:solidFill>
                  <a:schemeClr val="bg1"/>
                </a:solidFill>
              </a:rPr>
              <a:t>. </a:t>
            </a:r>
            <a:br>
              <a:rPr lang="tr-TR" dirty="0">
                <a:solidFill>
                  <a:schemeClr val="bg1"/>
                </a:solidFill>
              </a:rPr>
            </a:br>
            <a:r>
              <a:rPr lang="tr-TR" dirty="0" err="1">
                <a:solidFill>
                  <a:schemeClr val="bg1"/>
                </a:solidFill>
              </a:rPr>
              <a:t>Vestibulum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sed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ligula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pellentesque</a:t>
            </a:r>
            <a:r>
              <a:rPr lang="tr-TR" dirty="0">
                <a:solidFill>
                  <a:schemeClr val="bg1"/>
                </a:solidFill>
              </a:rPr>
              <a:t>, </a:t>
            </a:r>
            <a:r>
              <a:rPr lang="tr-TR" dirty="0" err="1">
                <a:solidFill>
                  <a:schemeClr val="bg1"/>
                </a:solidFill>
              </a:rPr>
              <a:t>finibus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lacus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quismassa</a:t>
            </a:r>
            <a:r>
              <a:rPr lang="tr-TR" dirty="0">
                <a:solidFill>
                  <a:schemeClr val="bg1"/>
                </a:solidFill>
              </a:rPr>
              <a:t>.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C6CA0A3C-C93C-4943-A558-A2CF211DF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24" y="122052"/>
            <a:ext cx="3075220" cy="13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5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5E709BBD-EB53-463B-901A-22EFFC13D1CF}"/>
              </a:ext>
            </a:extLst>
          </p:cNvPr>
          <p:cNvSpPr/>
          <p:nvPr/>
        </p:nvSpPr>
        <p:spPr>
          <a:xfrm>
            <a:off x="4980174" y="540774"/>
            <a:ext cx="4013014" cy="6194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8092A1-7449-4FB4-B17A-AC6BDF517EBF}"/>
              </a:ext>
            </a:extLst>
          </p:cNvPr>
          <p:cNvSpPr txBox="1"/>
          <p:nvPr/>
        </p:nvSpPr>
        <p:spPr>
          <a:xfrm>
            <a:off x="777080" y="2060902"/>
            <a:ext cx="74390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>
                    <a:lumMod val="95000"/>
                  </a:schemeClr>
                </a:solidFill>
              </a:rPr>
              <a:t>TİCARİ UYUŞMAZLIKLARDA</a:t>
            </a:r>
          </a:p>
          <a:p>
            <a:pPr algn="ctr"/>
            <a:r>
              <a:rPr lang="tr-TR" sz="4400" b="1" dirty="0">
                <a:solidFill>
                  <a:schemeClr val="bg1">
                    <a:lumMod val="95000"/>
                  </a:schemeClr>
                </a:solidFill>
              </a:rPr>
              <a:t>ARABULUCULUK EĞİTİMİ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ABE59A-4A5F-44A0-B4DF-554104394C65}"/>
              </a:ext>
            </a:extLst>
          </p:cNvPr>
          <p:cNvSpPr txBox="1"/>
          <p:nvPr/>
        </p:nvSpPr>
        <p:spPr>
          <a:xfrm>
            <a:off x="0" y="3341235"/>
            <a:ext cx="899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>
                    <a:lumMod val="95000"/>
                  </a:schemeClr>
                </a:solidFill>
              </a:rPr>
              <a:t>(24 SAAT)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B57D8A4-BABD-49FD-ACC3-F83DD3EA8F45}"/>
              </a:ext>
            </a:extLst>
          </p:cNvPr>
          <p:cNvSpPr txBox="1"/>
          <p:nvPr/>
        </p:nvSpPr>
        <p:spPr>
          <a:xfrm>
            <a:off x="164672" y="4154568"/>
            <a:ext cx="74390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Ticari İş Kavramı</a:t>
            </a:r>
            <a:br>
              <a:rPr lang="tr-TR" sz="2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Ticari Yargı ve Arabuluculuk Kurumunun Yeri</a:t>
            </a:r>
          </a:p>
          <a:p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Ticaret Hukukunun Temel Kavramları</a:t>
            </a:r>
          </a:p>
          <a:p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Arabuluculuk Uygulama Eğitimi</a:t>
            </a:r>
            <a:br>
              <a:rPr lang="tr-TR" sz="2000" b="1" dirty="0">
                <a:solidFill>
                  <a:schemeClr val="bg1">
                    <a:lumMod val="95000"/>
                  </a:schemeClr>
                </a:solidFill>
              </a:rPr>
            </a:br>
            <a:endParaRPr lang="tr-T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54373E4D-B2EA-47FD-BB9A-E6591EDE6410}"/>
              </a:ext>
            </a:extLst>
          </p:cNvPr>
          <p:cNvSpPr/>
          <p:nvPr/>
        </p:nvSpPr>
        <p:spPr>
          <a:xfrm>
            <a:off x="4722125" y="391018"/>
            <a:ext cx="4271063" cy="987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B1C17848-CD9C-494A-9A1A-95B6623EC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83" y="92895"/>
            <a:ext cx="2818150" cy="1583651"/>
          </a:xfrm>
          <a:prstGeom prst="rect">
            <a:avLst/>
          </a:prstGeom>
        </p:spPr>
      </p:pic>
      <p:sp>
        <p:nvSpPr>
          <p:cNvPr id="19" name="Ok: Beşgen 18">
            <a:extLst>
              <a:ext uri="{FF2B5EF4-FFF2-40B4-BE49-F238E27FC236}">
                <a16:creationId xmlns:a16="http://schemas.microsoft.com/office/drawing/2014/main" id="{EA1225FD-BC7D-4E51-9719-C96DDF6CA927}"/>
              </a:ext>
            </a:extLst>
          </p:cNvPr>
          <p:cNvSpPr/>
          <p:nvPr/>
        </p:nvSpPr>
        <p:spPr>
          <a:xfrm>
            <a:off x="0" y="391018"/>
            <a:ext cx="5732060" cy="987406"/>
          </a:xfrm>
          <a:prstGeom prst="homePlate">
            <a:avLst>
              <a:gd name="adj" fmla="val 50905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C0F57DD-4231-4B53-9940-4FCFA117D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23" y="225226"/>
            <a:ext cx="5275951" cy="13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5E709BBD-EB53-463B-901A-22EFFC13D1CF}"/>
              </a:ext>
            </a:extLst>
          </p:cNvPr>
          <p:cNvSpPr/>
          <p:nvPr/>
        </p:nvSpPr>
        <p:spPr>
          <a:xfrm>
            <a:off x="0" y="540774"/>
            <a:ext cx="8993188" cy="6194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8092A1-7449-4FB4-B17A-AC6BDF517EBF}"/>
              </a:ext>
            </a:extLst>
          </p:cNvPr>
          <p:cNvSpPr txBox="1"/>
          <p:nvPr/>
        </p:nvSpPr>
        <p:spPr>
          <a:xfrm>
            <a:off x="777080" y="2060902"/>
            <a:ext cx="74390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>
                    <a:lumMod val="95000"/>
                  </a:schemeClr>
                </a:solidFill>
              </a:rPr>
              <a:t>TİCARİ UYUŞMAZLIKLARDA</a:t>
            </a:r>
          </a:p>
          <a:p>
            <a:pPr algn="ctr"/>
            <a:r>
              <a:rPr lang="tr-TR" sz="4400" b="1" dirty="0">
                <a:solidFill>
                  <a:schemeClr val="bg1">
                    <a:lumMod val="95000"/>
                  </a:schemeClr>
                </a:solidFill>
              </a:rPr>
              <a:t>ARABULUCULUK EĞİTİMİ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ABE59A-4A5F-44A0-B4DF-554104394C65}"/>
              </a:ext>
            </a:extLst>
          </p:cNvPr>
          <p:cNvSpPr txBox="1"/>
          <p:nvPr/>
        </p:nvSpPr>
        <p:spPr>
          <a:xfrm>
            <a:off x="0" y="3341235"/>
            <a:ext cx="899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>
                    <a:lumMod val="95000"/>
                  </a:schemeClr>
                </a:solidFill>
              </a:rPr>
              <a:t>(24 SAAT)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B57D8A4-BABD-49FD-ACC3-F83DD3EA8F45}"/>
              </a:ext>
            </a:extLst>
          </p:cNvPr>
          <p:cNvSpPr txBox="1"/>
          <p:nvPr/>
        </p:nvSpPr>
        <p:spPr>
          <a:xfrm>
            <a:off x="231347" y="4125993"/>
            <a:ext cx="74390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Ticari İş Kavramı</a:t>
            </a:r>
            <a:br>
              <a:rPr lang="tr-TR" sz="2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Ticari Yargı ve Arabuluculuk Kurumunun Yeri</a:t>
            </a:r>
          </a:p>
          <a:p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Ticaret Hukukunun Temel Kavramları</a:t>
            </a:r>
          </a:p>
          <a:p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Arabuluculuk Uygulama Eğitimi</a:t>
            </a:r>
            <a:br>
              <a:rPr lang="tr-TR" sz="2000" b="1" dirty="0">
                <a:solidFill>
                  <a:schemeClr val="bg1">
                    <a:lumMod val="95000"/>
                  </a:schemeClr>
                </a:solidFill>
              </a:rPr>
            </a:br>
            <a:endParaRPr lang="tr-T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14F7CFE-337C-4EE7-990C-5FDCE8392EE8}"/>
              </a:ext>
            </a:extLst>
          </p:cNvPr>
          <p:cNvSpPr txBox="1"/>
          <p:nvPr/>
        </p:nvSpPr>
        <p:spPr>
          <a:xfrm>
            <a:off x="3173779" y="670410"/>
            <a:ext cx="899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>
                    <a:lumMod val="95000"/>
                  </a:schemeClr>
                </a:solidFill>
              </a:rPr>
              <a:t>1 Haziran 2018</a:t>
            </a:r>
          </a:p>
        </p:txBody>
      </p:sp>
      <p:sp>
        <p:nvSpPr>
          <p:cNvPr id="2" name="Akış Çizelgesi: Gecikme 1">
            <a:extLst>
              <a:ext uri="{FF2B5EF4-FFF2-40B4-BE49-F238E27FC236}">
                <a16:creationId xmlns:a16="http://schemas.microsoft.com/office/drawing/2014/main" id="{141D3682-72D7-4F45-A2A9-747CD8315C9C}"/>
              </a:ext>
            </a:extLst>
          </p:cNvPr>
          <p:cNvSpPr/>
          <p:nvPr/>
        </p:nvSpPr>
        <p:spPr>
          <a:xfrm rot="5400000">
            <a:off x="482559" y="-28295"/>
            <a:ext cx="1952404" cy="1895811"/>
          </a:xfrm>
          <a:prstGeom prst="flowChartDelay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6B469AD8-4780-4C54-A9F9-3709014A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3" y="66386"/>
            <a:ext cx="1600372" cy="15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5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5E709BBD-EB53-463B-901A-22EFFC13D1CF}"/>
              </a:ext>
            </a:extLst>
          </p:cNvPr>
          <p:cNvSpPr/>
          <p:nvPr/>
        </p:nvSpPr>
        <p:spPr>
          <a:xfrm>
            <a:off x="0" y="350519"/>
            <a:ext cx="8993188" cy="965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8092A1-7449-4FB4-B17A-AC6BDF517EBF}"/>
              </a:ext>
            </a:extLst>
          </p:cNvPr>
          <p:cNvSpPr txBox="1"/>
          <p:nvPr/>
        </p:nvSpPr>
        <p:spPr>
          <a:xfrm>
            <a:off x="777080" y="2060902"/>
            <a:ext cx="74390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>
                    <a:lumMod val="95000"/>
                  </a:schemeClr>
                </a:solidFill>
              </a:rPr>
              <a:t>TİCARİ UYUŞMAZLIKLARDA</a:t>
            </a:r>
          </a:p>
          <a:p>
            <a:pPr algn="ctr"/>
            <a:r>
              <a:rPr lang="tr-TR" sz="4400" b="1" dirty="0">
                <a:solidFill>
                  <a:schemeClr val="bg1">
                    <a:lumMod val="95000"/>
                  </a:schemeClr>
                </a:solidFill>
              </a:rPr>
              <a:t>ARABULUCULUK EĞİTİMİ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ABE59A-4A5F-44A0-B4DF-554104394C65}"/>
              </a:ext>
            </a:extLst>
          </p:cNvPr>
          <p:cNvSpPr txBox="1"/>
          <p:nvPr/>
        </p:nvSpPr>
        <p:spPr>
          <a:xfrm>
            <a:off x="0" y="3341235"/>
            <a:ext cx="899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>
                    <a:lumMod val="95000"/>
                  </a:schemeClr>
                </a:solidFill>
              </a:rPr>
              <a:t>(24 SAAT)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B57D8A4-BABD-49FD-ACC3-F83DD3EA8F45}"/>
              </a:ext>
            </a:extLst>
          </p:cNvPr>
          <p:cNvSpPr txBox="1"/>
          <p:nvPr/>
        </p:nvSpPr>
        <p:spPr>
          <a:xfrm>
            <a:off x="231347" y="4125993"/>
            <a:ext cx="74390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Ticari İş Kavramı</a:t>
            </a:r>
            <a:br>
              <a:rPr lang="tr-TR" sz="2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Ticari Yargı ve Arabuluculuk Kurumunun Yeri</a:t>
            </a:r>
          </a:p>
          <a:p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Ticaret Hukukunun Temel Kavramları</a:t>
            </a:r>
          </a:p>
          <a:p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Arabuluculuk Uygulama Eğitimi</a:t>
            </a:r>
            <a:br>
              <a:rPr lang="tr-TR" sz="2000" b="1" dirty="0">
                <a:solidFill>
                  <a:schemeClr val="bg1">
                    <a:lumMod val="95000"/>
                  </a:schemeClr>
                </a:solidFill>
              </a:rPr>
            </a:br>
            <a:endParaRPr lang="tr-T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8ECC4694-DF2A-4E80-AF2C-29F75DBCC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66" y="350519"/>
            <a:ext cx="2114813" cy="8515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3A35D739-94DF-4E6A-8D4D-D3B5AF56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12" y="139396"/>
            <a:ext cx="5549159" cy="13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2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 Üçgen 3">
            <a:extLst>
              <a:ext uri="{FF2B5EF4-FFF2-40B4-BE49-F238E27FC236}">
                <a16:creationId xmlns:a16="http://schemas.microsoft.com/office/drawing/2014/main" id="{01C8F934-187B-453E-8F88-F67B941B478F}"/>
              </a:ext>
            </a:extLst>
          </p:cNvPr>
          <p:cNvSpPr/>
          <p:nvPr/>
        </p:nvSpPr>
        <p:spPr>
          <a:xfrm flipH="1">
            <a:off x="6359855" y="3341235"/>
            <a:ext cx="2664291" cy="262776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5E709BBD-EB53-463B-901A-22EFFC13D1CF}"/>
              </a:ext>
            </a:extLst>
          </p:cNvPr>
          <p:cNvSpPr/>
          <p:nvPr/>
        </p:nvSpPr>
        <p:spPr>
          <a:xfrm>
            <a:off x="0" y="1069641"/>
            <a:ext cx="8993188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8092A1-7449-4FB4-B17A-AC6BDF517EBF}"/>
              </a:ext>
            </a:extLst>
          </p:cNvPr>
          <p:cNvSpPr txBox="1"/>
          <p:nvPr/>
        </p:nvSpPr>
        <p:spPr>
          <a:xfrm>
            <a:off x="777080" y="2060902"/>
            <a:ext cx="74390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TİCARİ UYUŞMAZLIKLARDA</a:t>
            </a:r>
          </a:p>
          <a:p>
            <a:pPr algn="ctr"/>
            <a:r>
              <a:rPr lang="tr-TR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ARABULUCULUK EĞİTİMİ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ABE59A-4A5F-44A0-B4DF-554104394C65}"/>
              </a:ext>
            </a:extLst>
          </p:cNvPr>
          <p:cNvSpPr txBox="1"/>
          <p:nvPr/>
        </p:nvSpPr>
        <p:spPr>
          <a:xfrm>
            <a:off x="0" y="3341235"/>
            <a:ext cx="899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(24 SAAT)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B57D8A4-BABD-49FD-ACC3-F83DD3EA8F45}"/>
              </a:ext>
            </a:extLst>
          </p:cNvPr>
          <p:cNvSpPr txBox="1"/>
          <p:nvPr/>
        </p:nvSpPr>
        <p:spPr>
          <a:xfrm>
            <a:off x="231347" y="4125993"/>
            <a:ext cx="74390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Ticari İş Kavramı</a:t>
            </a:r>
            <a:br>
              <a:rPr lang="tr-TR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tr-TR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Ticari Yargı ve Arabuluculuk Kurumunun Yeri</a:t>
            </a:r>
          </a:p>
          <a:p>
            <a:r>
              <a:rPr lang="tr-TR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Ticaret Hukukunun Temel Kavramları</a:t>
            </a:r>
          </a:p>
          <a:p>
            <a:r>
              <a:rPr lang="tr-TR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Arabuluculuk Uygulama Eğitimi</a:t>
            </a:r>
            <a:br>
              <a:rPr lang="tr-TR" sz="2000" b="1" dirty="0">
                <a:solidFill>
                  <a:schemeClr val="bg1">
                    <a:lumMod val="95000"/>
                  </a:schemeClr>
                </a:solidFill>
              </a:rPr>
            </a:br>
            <a:endParaRPr lang="tr-T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E8D0C38-1AD2-4A0A-8CAD-E16D71F64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82" y="39612"/>
            <a:ext cx="3637667" cy="164862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F65386A-0E6F-4587-8141-2B5B75CB1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91" y="4400427"/>
            <a:ext cx="1551957" cy="15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71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69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7407</TotalTime>
  <Words>77</Words>
  <Application>Microsoft Office PowerPoint</Application>
  <PresentationFormat>Özel</PresentationFormat>
  <Paragraphs>36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Deha Çaman</dc:creator>
  <cp:lastModifiedBy>Deha Çaman</cp:lastModifiedBy>
  <cp:revision>28</cp:revision>
  <dcterms:created xsi:type="dcterms:W3CDTF">2019-04-17T07:32:42Z</dcterms:created>
  <dcterms:modified xsi:type="dcterms:W3CDTF">2019-06-24T07:00:07Z</dcterms:modified>
</cp:coreProperties>
</file>