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0" r:id="rId2"/>
    <p:sldId id="257" r:id="rId3"/>
    <p:sldId id="28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1897-34F7-4C41-8374-25712E02F701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AAC4-D0AF-41A5-BB5E-C4FB90B7A0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6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9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5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2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4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02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7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844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729"/>
            <a:ext cx="7755638" cy="37918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30" y="4640743"/>
            <a:ext cx="4117260" cy="14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2248"/>
            <a:ext cx="7674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altLang="tr-T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Çankaya Üniversitesi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31" y="1839202"/>
            <a:ext cx="7373566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tr-TR" sz="1600" dirty="0"/>
              <a:t>Çankaya Üniversitesi, Sıtkı Alp Eğitim Vakfı tarafından kurulmuştur. Yüksek Öğretim Kurumları Teşkilatı Hakkında 41 Sayılı Kanun Hükmünde Kararname’nin Değiştirilerek Kabulüne Dair Kanuna eklenen 09.07.1997 tarih ve 4282 sayılı kanunla, 4 fakülte, 2 enstitü, 1 meslek yüksekokulu ve 4 araştırma-uygulama merkezi ile 1997-1998 öğretim yılında faaliyetine başlamıştır</a:t>
            </a:r>
            <a:r>
              <a:rPr lang="tr-TR" sz="1600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>Çankaya </a:t>
            </a:r>
            <a:r>
              <a:rPr lang="tr-TR" sz="1600" dirty="0"/>
              <a:t>Üniversitesi’nin, kuruluşunun 10. Yılında, 22 Ekim 2007 tarihinde temelleri atılan ve 2010-2011 öğretim yılında faaliyete geçen Yeni Kampüsüyle birlikte Ankara’da, biri Balgat’ta, biri Eskişehir Yolu 29. km’de olmak üzere iki kampüsü bulunmaktadır.</a:t>
            </a:r>
            <a:br>
              <a:rPr lang="tr-TR" sz="1600" dirty="0"/>
            </a:b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/>
              <a:t>Balgat Kampüsü’nde Hukuk ve Mimarlık Fakültesi, Adalet Meslek Yüksekokulu, Sosyal ve Fen Bilimleri Enstitüleri, Eskişehir Yolu 29. km’de bulunan Merkez </a:t>
            </a:r>
            <a:r>
              <a:rPr lang="tr-TR" sz="1600" dirty="0" err="1"/>
              <a:t>Kampüs’te</a:t>
            </a:r>
            <a:r>
              <a:rPr lang="tr-TR" sz="1600" dirty="0"/>
              <a:t> ise Fen-Edebiyat Fakültesi, İktisadi ve İdari Bilimler Fakültesi, Mühendislik Fakültesi ve Çankaya Meslek Yüksekokulu yer almaktadır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15" y="2670798"/>
            <a:ext cx="4558685" cy="303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0"/>
          <a:stretch/>
        </p:blipFill>
        <p:spPr>
          <a:xfrm>
            <a:off x="8595360" y="6229630"/>
            <a:ext cx="3596640" cy="43761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5"/>
          <a:stretch/>
        </p:blipFill>
        <p:spPr>
          <a:xfrm>
            <a:off x="9582831" y="362992"/>
            <a:ext cx="4282734" cy="9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844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729"/>
            <a:ext cx="7755638" cy="37918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30" y="4640743"/>
            <a:ext cx="4117260" cy="14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</Words>
  <Application>Microsoft Office PowerPoint</Application>
  <PresentationFormat>Geniş ekran</PresentationFormat>
  <Paragraphs>6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Deha Çaman</dc:creator>
  <cp:lastModifiedBy>Deha Çaman</cp:lastModifiedBy>
  <cp:revision>16</cp:revision>
  <dcterms:created xsi:type="dcterms:W3CDTF">2015-07-28T11:00:28Z</dcterms:created>
  <dcterms:modified xsi:type="dcterms:W3CDTF">2015-10-08T13:02:17Z</dcterms:modified>
</cp:coreProperties>
</file>